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8" r:id="rId2"/>
    <p:sldId id="274" r:id="rId3"/>
    <p:sldId id="264" r:id="rId4"/>
    <p:sldId id="271" r:id="rId5"/>
    <p:sldId id="276" r:id="rId6"/>
    <p:sldId id="277" r:id="rId7"/>
    <p:sldId id="278" r:id="rId8"/>
    <p:sldId id="275" r:id="rId9"/>
    <p:sldId id="270" r:id="rId10"/>
    <p:sldId id="267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Twinkl" pitchFamily="2" charset="77"/>
      <p:regular r:id="rId18"/>
      <p:bold r:id="rId19"/>
    </p:embeddedFont>
    <p:embeddedFont>
      <p:font typeface="Twinkl SemiBold" pitchFamily="2" charset="77"/>
      <p:regular r:id="rId20"/>
      <p:bold r:id="rId2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77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77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77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77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77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inkl" pitchFamily="2" charset="77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inkl" pitchFamily="2" charset="77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inkl" pitchFamily="2" charset="77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inkl" pitchFamily="2" charset="77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40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5420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476">
          <p15:clr>
            <a:srgbClr val="A4A3A4"/>
          </p15:clr>
        </p15:guide>
        <p15:guide id="8" orient="horz" pos="482">
          <p15:clr>
            <a:srgbClr val="A4A3A4"/>
          </p15:clr>
        </p15:guide>
        <p15:guide id="9" orient="horz" pos="3838">
          <p15:clr>
            <a:srgbClr val="A4A3A4"/>
          </p15:clr>
        </p15:guide>
        <p15:guide id="10" pos="52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60" y="168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21607B6-8CA0-584F-BB51-4DB1BBF5F94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D42706-8F68-5C45-BA2E-5627F2471D2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AD7A0A4-B710-7749-B098-C475892A1ACE}" type="datetimeFigureOut">
              <a:rPr lang="en-GB"/>
              <a:pPr>
                <a:defRPr/>
              </a:pPr>
              <a:t>27/10/2022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3E019E-7DC8-FD4D-ADE8-9C68BC268B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F86B59-03AF-0444-A0F3-5A184CBC585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458995CC-F265-A244-A476-C0CC036F3436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D6479D1-0664-2344-8DB8-D6CEED5CEB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98BC2E-70A0-364B-B3EB-B5D68E565BA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0AF97B1-98C9-DD49-BE15-F91E4017BF1F}" type="datetimeFigureOut">
              <a:rPr lang="en-GB"/>
              <a:pPr>
                <a:defRPr/>
              </a:pPr>
              <a:t>27/10/2022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567D837-6E5B-D44F-BAA0-3249A1D2A9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99FAEDE-7389-9B46-9038-8660AC9133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675D15-DFA9-8B4F-823E-BAC499FC556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E93BFD-4659-664A-B4F5-1C9221D97A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110A6913-53EE-854E-BB1D-255065098FA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327664C1-F299-2E4D-B36F-80E8611CAB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288" y="6196013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258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124473A-31BB-554D-97BB-276E2F679D04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0FC7DC5D-2209-1D42-94C9-DF8AD88AFA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438" y="5734050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4828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A7EE384-782F-3046-B5EC-16CF5A4988D4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273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BA44340-C9F4-9441-A9D2-CC0D44F5D562}"/>
              </a:ext>
            </a:extLst>
          </p:cNvPr>
          <p:cNvSpPr/>
          <p:nvPr userDrawn="1"/>
        </p:nvSpPr>
        <p:spPr bwMode="auto">
          <a:xfrm>
            <a:off x="503238" y="2930525"/>
            <a:ext cx="8137525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F3E699A-6804-9447-8EAD-6EF9F5C79247}"/>
              </a:ext>
            </a:extLst>
          </p:cNvPr>
          <p:cNvSpPr/>
          <p:nvPr userDrawn="1"/>
        </p:nvSpPr>
        <p:spPr bwMode="auto">
          <a:xfrm>
            <a:off x="503238" y="512763"/>
            <a:ext cx="8137525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FDAD4C5-38AA-D94A-9FC5-314A26342E73}"/>
              </a:ext>
            </a:extLst>
          </p:cNvPr>
          <p:cNvSpPr txBox="1">
            <a:spLocks/>
          </p:cNvSpPr>
          <p:nvPr userDrawn="1"/>
        </p:nvSpPr>
        <p:spPr>
          <a:xfrm>
            <a:off x="628650" y="3071813"/>
            <a:ext cx="78867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latin typeface="Twinkl" pitchFamily="50" charset="0"/>
              </a:rPr>
              <a:t>Success Criteria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4B0E22D-069D-7A41-9278-02EC75D6BD85}"/>
              </a:ext>
            </a:extLst>
          </p:cNvPr>
          <p:cNvSpPr txBox="1">
            <a:spLocks/>
          </p:cNvSpPr>
          <p:nvPr userDrawn="1"/>
        </p:nvSpPr>
        <p:spPr>
          <a:xfrm>
            <a:off x="628650" y="735013"/>
            <a:ext cx="78867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latin typeface="Twinkl" pitchFamily="50" charset="0"/>
              </a:rPr>
              <a:t>Aim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84AFD886-2F2D-6140-88BE-FEDE2BEC20BC}"/>
              </a:ext>
            </a:extLst>
          </p:cNvPr>
          <p:cNvSpPr txBox="1">
            <a:spLocks/>
          </p:cNvSpPr>
          <p:nvPr userDrawn="1"/>
        </p:nvSpPr>
        <p:spPr>
          <a:xfrm>
            <a:off x="628650" y="3467100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lIns="180000" tIns="252000" rIns="252000" bIns="18000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>
                <a:latin typeface="Twinkl" pitchFamily="50" charset="0"/>
              </a:rPr>
              <a:t>Statement 2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GB" dirty="0">
                <a:latin typeface="Twinkl" pitchFamily="50" charset="0"/>
              </a:rPr>
              <a:t>Sub statement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</p:spPr>
        <p:txBody>
          <a:bodyPr>
            <a:normAutofit fontScale="92500" lnSpcReduction="10000"/>
          </a:bodyPr>
          <a:lstStyle>
            <a:lvl1pPr>
              <a:defRPr>
                <a:latin typeface="Twinkl" pitchFamily="50" charset="0"/>
              </a:defRPr>
            </a:lvl1pPr>
            <a:lvl2pPr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85536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EE6CE8C6-58D6-264B-8BC0-C9BE4F86F6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288" y="6196013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728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4DBF2F30-CC0C-774E-879C-0540322CC1D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90538" y="695325"/>
            <a:ext cx="8162925" cy="1150938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8E1D38D-4FF6-BC4E-8051-0F5172B3A40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90538" y="1957388"/>
            <a:ext cx="8162925" cy="4387850"/>
          </a:xfrm>
          <a:prstGeom prst="roundRect">
            <a:avLst>
              <a:gd name="adj" fmla="val 258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t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5.png"/><Relationship Id="rId7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1">
            <a:extLst>
              <a:ext uri="{FF2B5EF4-FFF2-40B4-BE49-F238E27FC236}">
                <a16:creationId xmlns:a16="http://schemas.microsoft.com/office/drawing/2014/main" id="{FDCD03C5-EDEB-344D-98F4-CCC790F23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1619250"/>
            <a:ext cx="3132138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2">
            <a:extLst>
              <a:ext uri="{FF2B5EF4-FFF2-40B4-BE49-F238E27FC236}">
                <a16:creationId xmlns:a16="http://schemas.microsoft.com/office/drawing/2014/main" id="{8EC122FE-15C6-0A4E-AEF8-20D3A7FA3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2206625"/>
            <a:ext cx="1112838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3">
            <a:extLst>
              <a:ext uri="{FF2B5EF4-FFF2-40B4-BE49-F238E27FC236}">
                <a16:creationId xmlns:a16="http://schemas.microsoft.com/office/drawing/2014/main" id="{419CDBFB-DD4B-044D-8AE0-6AB0B352C5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950" y="1439863"/>
            <a:ext cx="2446338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4">
            <a:extLst>
              <a:ext uri="{FF2B5EF4-FFF2-40B4-BE49-F238E27FC236}">
                <a16:creationId xmlns:a16="http://schemas.microsoft.com/office/drawing/2014/main" id="{3BF2496A-C24A-9D4D-8E46-9A9FCA1039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888" y="2181225"/>
            <a:ext cx="1979612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5">
            <a:extLst>
              <a:ext uri="{FF2B5EF4-FFF2-40B4-BE49-F238E27FC236}">
                <a16:creationId xmlns:a16="http://schemas.microsoft.com/office/drawing/2014/main" id="{784644F1-1FF0-334A-8FAB-E760750F78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3409950"/>
            <a:ext cx="1798638" cy="286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6">
            <a:extLst>
              <a:ext uri="{FF2B5EF4-FFF2-40B4-BE49-F238E27FC236}">
                <a16:creationId xmlns:a16="http://schemas.microsoft.com/office/drawing/2014/main" id="{C73341DE-D6D6-FE47-98A1-6A0FEE6F7A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25" y="4217988"/>
            <a:ext cx="682625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7">
            <a:extLst>
              <a:ext uri="{FF2B5EF4-FFF2-40B4-BE49-F238E27FC236}">
                <a16:creationId xmlns:a16="http://schemas.microsoft.com/office/drawing/2014/main" id="{ADAA6F9A-14C2-D94E-81DC-6C358C3D85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988" y="4221163"/>
            <a:ext cx="665162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9">
            <a:extLst>
              <a:ext uri="{FF2B5EF4-FFF2-40B4-BE49-F238E27FC236}">
                <a16:creationId xmlns:a16="http://schemas.microsoft.com/office/drawing/2014/main" id="{27845100-1566-8A4B-9CAB-73892A48D2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19"/>
          <a:stretch>
            <a:fillRect/>
          </a:stretch>
        </p:blipFill>
        <p:spPr bwMode="auto">
          <a:xfrm>
            <a:off x="703263" y="3535363"/>
            <a:ext cx="2427287" cy="286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20">
            <a:extLst>
              <a:ext uri="{FF2B5EF4-FFF2-40B4-BE49-F238E27FC236}">
                <a16:creationId xmlns:a16="http://schemas.microsoft.com/office/drawing/2014/main" id="{5B2B4BBC-5AEE-E742-A3B7-8FECA91E4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9425"/>
            <a:ext cx="8220075" cy="993775"/>
          </a:xfrm>
        </p:spPr>
        <p:txBody>
          <a:bodyPr/>
          <a:lstStyle/>
          <a:p>
            <a:pPr algn="r" rtl="1" eaLnBrk="1" hangingPunct="1"/>
            <a:r>
              <a:rPr lang="ar-SA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فِي بَعْضِ العَائِلات يَعْتَنِي كُل مِن الأُم والأَب بِأَطْفَالِهِمَا</a:t>
            </a:r>
            <a:endParaRPr lang="en-GB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20">
            <a:extLst>
              <a:ext uri="{FF2B5EF4-FFF2-40B4-BE49-F238E27FC236}">
                <a16:creationId xmlns:a16="http://schemas.microsoft.com/office/drawing/2014/main" id="{E9C49A4A-60F4-874B-B7E5-DD61DCF3D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9425"/>
            <a:ext cx="8220075" cy="993775"/>
          </a:xfrm>
        </p:spPr>
        <p:txBody>
          <a:bodyPr/>
          <a:lstStyle/>
          <a:p>
            <a:pPr algn="r" rtl="1" eaLnBrk="1" hangingPunct="1"/>
            <a:r>
              <a:rPr lang="ar-SA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وَفِي بَعْضَ العَائِلات تَعْتَنِي الأُم وَحدها بِأَطْفَالِها</a:t>
            </a:r>
            <a:endParaRPr lang="en-GB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9" name="Picture 1">
            <a:extLst>
              <a:ext uri="{FF2B5EF4-FFF2-40B4-BE49-F238E27FC236}">
                <a16:creationId xmlns:a16="http://schemas.microsoft.com/office/drawing/2014/main" id="{F25FD295-D16F-114C-85F0-230842307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1358900"/>
            <a:ext cx="1695450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2">
            <a:extLst>
              <a:ext uri="{FF2B5EF4-FFF2-40B4-BE49-F238E27FC236}">
                <a16:creationId xmlns:a16="http://schemas.microsoft.com/office/drawing/2014/main" id="{2E33A617-7D89-FD45-BE2A-D279FC052D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3622675"/>
            <a:ext cx="3924300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>
            <a:extLst>
              <a:ext uri="{FF2B5EF4-FFF2-40B4-BE49-F238E27FC236}">
                <a16:creationId xmlns:a16="http://schemas.microsoft.com/office/drawing/2014/main" id="{94A3EB72-B47E-A44A-B0A5-77458A9F1A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88" y="1473200"/>
            <a:ext cx="2105025" cy="236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3">
            <a:extLst>
              <a:ext uri="{FF2B5EF4-FFF2-40B4-BE49-F238E27FC236}">
                <a16:creationId xmlns:a16="http://schemas.microsoft.com/office/drawing/2014/main" id="{770A2E3C-5570-4549-9C00-4809FFE2C4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600" y="2411413"/>
            <a:ext cx="685800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6">
            <a:extLst>
              <a:ext uri="{FF2B5EF4-FFF2-40B4-BE49-F238E27FC236}">
                <a16:creationId xmlns:a16="http://schemas.microsoft.com/office/drawing/2014/main" id="{D328C3DC-5949-5541-A285-FC2DD56061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775" y="1082675"/>
            <a:ext cx="2509838" cy="354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7">
            <a:extLst>
              <a:ext uri="{FF2B5EF4-FFF2-40B4-BE49-F238E27FC236}">
                <a16:creationId xmlns:a16="http://schemas.microsoft.com/office/drawing/2014/main" id="{AD8598D7-CB2E-2144-959E-936CEFB8E0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5" y="3787775"/>
            <a:ext cx="3071813" cy="244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1">
            <a:extLst>
              <a:ext uri="{FF2B5EF4-FFF2-40B4-BE49-F238E27FC236}">
                <a16:creationId xmlns:a16="http://schemas.microsoft.com/office/drawing/2014/main" id="{637EE798-BB8F-104B-9E0D-26F85AB68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1331913"/>
            <a:ext cx="2132013" cy="243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3">
            <a:extLst>
              <a:ext uri="{FF2B5EF4-FFF2-40B4-BE49-F238E27FC236}">
                <a16:creationId xmlns:a16="http://schemas.microsoft.com/office/drawing/2014/main" id="{66F514AE-AC79-E242-986E-77B5E67837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00" y="1952625"/>
            <a:ext cx="1022350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4">
            <a:extLst>
              <a:ext uri="{FF2B5EF4-FFF2-40B4-BE49-F238E27FC236}">
                <a16:creationId xmlns:a16="http://schemas.microsoft.com/office/drawing/2014/main" id="{B2EBF1F2-6DAF-E643-90D7-297C81804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8" y="3543300"/>
            <a:ext cx="1433512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5">
            <a:extLst>
              <a:ext uri="{FF2B5EF4-FFF2-40B4-BE49-F238E27FC236}">
                <a16:creationId xmlns:a16="http://schemas.microsoft.com/office/drawing/2014/main" id="{D4E6225E-7CFB-D445-A722-9A17284CEC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438" y="3746500"/>
            <a:ext cx="2555875" cy="260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6">
            <a:extLst>
              <a:ext uri="{FF2B5EF4-FFF2-40B4-BE49-F238E27FC236}">
                <a16:creationId xmlns:a16="http://schemas.microsoft.com/office/drawing/2014/main" id="{CF26873D-5B74-D34B-BDC8-89CFE7DED5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25" y="3884613"/>
            <a:ext cx="2667000" cy="241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7">
            <a:extLst>
              <a:ext uri="{FF2B5EF4-FFF2-40B4-BE49-F238E27FC236}">
                <a16:creationId xmlns:a16="http://schemas.microsoft.com/office/drawing/2014/main" id="{F7896B53-A1DC-C343-932C-567CAED6D0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713" y="2238375"/>
            <a:ext cx="1198562" cy="161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8">
            <a:extLst>
              <a:ext uri="{FF2B5EF4-FFF2-40B4-BE49-F238E27FC236}">
                <a16:creationId xmlns:a16="http://schemas.microsoft.com/office/drawing/2014/main" id="{6BDC33E2-625C-2F49-A228-7ED8BE3D17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463" y="1331913"/>
            <a:ext cx="1854200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20">
            <a:extLst>
              <a:ext uri="{FF2B5EF4-FFF2-40B4-BE49-F238E27FC236}">
                <a16:creationId xmlns:a16="http://schemas.microsoft.com/office/drawing/2014/main" id="{ABEDE9B4-C4F7-7647-952A-89B96D3E7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9425"/>
            <a:ext cx="8220075" cy="993775"/>
          </a:xfrm>
        </p:spPr>
        <p:txBody>
          <a:bodyPr/>
          <a:lstStyle/>
          <a:p>
            <a:pPr algn="r" rtl="1" eaLnBrk="1" hangingPunct="1"/>
            <a:r>
              <a:rPr lang="ar-SA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وَفِي بَعْضَ العَائِلات يعْتَنِي الأَب وَحده بِأَطْفَالِه</a:t>
            </a:r>
            <a:endParaRPr lang="en-GB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1">
            <a:extLst>
              <a:ext uri="{FF2B5EF4-FFF2-40B4-BE49-F238E27FC236}">
                <a16:creationId xmlns:a16="http://schemas.microsoft.com/office/drawing/2014/main" id="{25504377-2E61-4248-BC39-2EE4E04F63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225" y="2603500"/>
            <a:ext cx="1155700" cy="348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4" name="Group 11">
            <a:extLst>
              <a:ext uri="{FF2B5EF4-FFF2-40B4-BE49-F238E27FC236}">
                <a16:creationId xmlns:a16="http://schemas.microsoft.com/office/drawing/2014/main" id="{7F42437B-4F0B-1842-B328-16F9C3895DC3}"/>
              </a:ext>
            </a:extLst>
          </p:cNvPr>
          <p:cNvGrpSpPr>
            <a:grpSpLocks/>
          </p:cNvGrpSpPr>
          <p:nvPr/>
        </p:nvGrpSpPr>
        <p:grpSpPr bwMode="auto">
          <a:xfrm>
            <a:off x="2043134" y="1451769"/>
            <a:ext cx="1690687" cy="1776413"/>
            <a:chOff x="1141210" y="1438102"/>
            <a:chExt cx="1690080" cy="1776586"/>
          </a:xfrm>
        </p:grpSpPr>
        <p:pic>
          <p:nvPicPr>
            <p:cNvPr id="15369" name="Picture 3">
              <a:extLst>
                <a:ext uri="{FF2B5EF4-FFF2-40B4-BE49-F238E27FC236}">
                  <a16:creationId xmlns:a16="http://schemas.microsoft.com/office/drawing/2014/main" id="{A4D64C88-820A-D748-86EC-DED901B02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2995"/>
            <a:stretch>
              <a:fillRect/>
            </a:stretch>
          </p:blipFill>
          <p:spPr bwMode="auto">
            <a:xfrm>
              <a:off x="1647708" y="1438102"/>
              <a:ext cx="1183582" cy="1776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0" name="Picture 4">
              <a:extLst>
                <a:ext uri="{FF2B5EF4-FFF2-40B4-BE49-F238E27FC236}">
                  <a16:creationId xmlns:a16="http://schemas.microsoft.com/office/drawing/2014/main" id="{1750A2DF-69ED-1D46-A3FB-2F0A5987F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5370"/>
            <a:stretch>
              <a:fillRect/>
            </a:stretch>
          </p:blipFill>
          <p:spPr bwMode="auto">
            <a:xfrm>
              <a:off x="1141210" y="1661856"/>
              <a:ext cx="828988" cy="1552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1" name="Picture 5">
              <a:extLst>
                <a:ext uri="{FF2B5EF4-FFF2-40B4-BE49-F238E27FC236}">
                  <a16:creationId xmlns:a16="http://schemas.microsoft.com/office/drawing/2014/main" id="{3DA5128A-65B7-BD4F-A98E-B8AA94A20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581"/>
            <a:stretch>
              <a:fillRect/>
            </a:stretch>
          </p:blipFill>
          <p:spPr bwMode="auto">
            <a:xfrm>
              <a:off x="1647708" y="2186458"/>
              <a:ext cx="659039" cy="1028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365" name="Picture 12">
            <a:extLst>
              <a:ext uri="{FF2B5EF4-FFF2-40B4-BE49-F238E27FC236}">
                <a16:creationId xmlns:a16="http://schemas.microsoft.com/office/drawing/2014/main" id="{79658A26-275B-F444-8720-A824B9BCA3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331"/>
          <a:stretch>
            <a:fillRect/>
          </a:stretch>
        </p:blipFill>
        <p:spPr bwMode="auto">
          <a:xfrm>
            <a:off x="5168921" y="1312069"/>
            <a:ext cx="1687512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13">
            <a:extLst>
              <a:ext uri="{FF2B5EF4-FFF2-40B4-BE49-F238E27FC236}">
                <a16:creationId xmlns:a16="http://schemas.microsoft.com/office/drawing/2014/main" id="{041CA4C0-FF26-D74B-B061-8A9D50D21E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3" y="3346450"/>
            <a:ext cx="244475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14">
            <a:extLst>
              <a:ext uri="{FF2B5EF4-FFF2-40B4-BE49-F238E27FC236}">
                <a16:creationId xmlns:a16="http://schemas.microsoft.com/office/drawing/2014/main" id="{E27F0437-EF26-8649-BB98-B57B43920C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313" y="3214688"/>
            <a:ext cx="928687" cy="287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15">
            <a:extLst>
              <a:ext uri="{FF2B5EF4-FFF2-40B4-BE49-F238E27FC236}">
                <a16:creationId xmlns:a16="http://schemas.microsoft.com/office/drawing/2014/main" id="{078FE8A8-CB8E-704D-B31F-2CEF8F67FB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613" y="4306888"/>
            <a:ext cx="876300" cy="195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20">
            <a:extLst>
              <a:ext uri="{FF2B5EF4-FFF2-40B4-BE49-F238E27FC236}">
                <a16:creationId xmlns:a16="http://schemas.microsoft.com/office/drawing/2014/main" id="{261F5206-22DF-714B-A7B3-7C230616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9425"/>
            <a:ext cx="8220075" cy="993775"/>
          </a:xfrm>
        </p:spPr>
        <p:txBody>
          <a:bodyPr/>
          <a:lstStyle/>
          <a:p>
            <a:pPr algn="r" rtl="1" eaLnBrk="1" hangingPunct="1"/>
            <a:r>
              <a:rPr lang="ar-SA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وَفِي بَعْضَ العَائِلات يَعْتَنِي الأَجْدَاد وَحدهم بِأَحفَادِهم</a:t>
            </a:r>
            <a:endParaRPr lang="en-GB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13">
            <a:extLst>
              <a:ext uri="{FF2B5EF4-FFF2-40B4-BE49-F238E27FC236}">
                <a16:creationId xmlns:a16="http://schemas.microsoft.com/office/drawing/2014/main" id="{5914E971-8883-9B41-92B7-95C62E37B0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938" y="1490663"/>
            <a:ext cx="1981200" cy="217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1">
            <a:extLst>
              <a:ext uri="{FF2B5EF4-FFF2-40B4-BE49-F238E27FC236}">
                <a16:creationId xmlns:a16="http://schemas.microsoft.com/office/drawing/2014/main" id="{BD71DFEA-35E4-1047-B2A4-C087F6DE3F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9"/>
          <a:stretch>
            <a:fillRect/>
          </a:stretch>
        </p:blipFill>
        <p:spPr bwMode="auto">
          <a:xfrm>
            <a:off x="6654800" y="4002088"/>
            <a:ext cx="1763713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3">
            <a:extLst>
              <a:ext uri="{FF2B5EF4-FFF2-40B4-BE49-F238E27FC236}">
                <a16:creationId xmlns:a16="http://schemas.microsoft.com/office/drawing/2014/main" id="{302B4E0F-2789-C64D-96B5-A236898F94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50" y="3422650"/>
            <a:ext cx="1474788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4">
            <a:extLst>
              <a:ext uri="{FF2B5EF4-FFF2-40B4-BE49-F238E27FC236}">
                <a16:creationId xmlns:a16="http://schemas.microsoft.com/office/drawing/2014/main" id="{4CCFF49B-432D-DA46-9692-DFC794DAF0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792538"/>
            <a:ext cx="2797175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5">
            <a:extLst>
              <a:ext uri="{FF2B5EF4-FFF2-40B4-BE49-F238E27FC236}">
                <a16:creationId xmlns:a16="http://schemas.microsoft.com/office/drawing/2014/main" id="{E669876A-5DBD-B44E-A07B-62814998AF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225" y="1366838"/>
            <a:ext cx="2544763" cy="242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20">
            <a:extLst>
              <a:ext uri="{FF2B5EF4-FFF2-40B4-BE49-F238E27FC236}">
                <a16:creationId xmlns:a16="http://schemas.microsoft.com/office/drawing/2014/main" id="{4E00CA8A-E450-1843-8CAE-4A3EA9EC6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9425"/>
            <a:ext cx="8220075" cy="993775"/>
          </a:xfrm>
        </p:spPr>
        <p:txBody>
          <a:bodyPr/>
          <a:lstStyle/>
          <a:p>
            <a:pPr algn="r" rtl="1" eaLnBrk="1" hangingPunct="1"/>
            <a:r>
              <a:rPr lang="ar-SA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وَبَعْضُ العَائِلات يَنْضَم لَهَا زَوْج أُمٍّ أَو زَوْج أَب</a:t>
            </a:r>
            <a:endParaRPr lang="en-GB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D2A2D6-2968-3E43-A0DC-AA8E81AC61E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637"/>
          <a:stretch/>
        </p:blipFill>
        <p:spPr>
          <a:xfrm>
            <a:off x="5656263" y="3817938"/>
            <a:ext cx="1763713" cy="2587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0">
            <a:extLst>
              <a:ext uri="{FF2B5EF4-FFF2-40B4-BE49-F238E27FC236}">
                <a16:creationId xmlns:a16="http://schemas.microsoft.com/office/drawing/2014/main" id="{4E00CA8A-E450-1843-8CAE-4A3EA9EC6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9425"/>
            <a:ext cx="8220075" cy="993775"/>
          </a:xfrm>
        </p:spPr>
        <p:txBody>
          <a:bodyPr/>
          <a:lstStyle/>
          <a:p>
            <a:pPr algn="r" rtl="1" eaLnBrk="1" hangingPunct="1"/>
            <a:r>
              <a:rPr lang="ar-SA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وَبَعْضُ العَائِلات لَم تُرْزَق بِأَطْفَال أبدًا</a:t>
            </a:r>
            <a:endParaRPr lang="en-GB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8A0CD8B0-5DAF-5349-982E-2C8D013183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210" y="3021193"/>
            <a:ext cx="2149625" cy="3286286"/>
          </a:xfrm>
          <a:prstGeom prst="rect">
            <a:avLst/>
          </a:prstGeom>
        </p:spPr>
      </p:pic>
      <p:pic>
        <p:nvPicPr>
          <p:cNvPr id="5" name="Picture 4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59A7BC9A-23CF-A040-8AF8-DD5E4BD13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983" y="1603094"/>
            <a:ext cx="2248915" cy="3286287"/>
          </a:xfrm>
          <a:prstGeom prst="rect">
            <a:avLst/>
          </a:prstGeom>
        </p:spPr>
      </p:pic>
      <p:pic>
        <p:nvPicPr>
          <p:cNvPr id="8" name="Picture 7" descr="A picture containing doll, toy&#10;&#10;Description automatically generated">
            <a:extLst>
              <a:ext uri="{FF2B5EF4-FFF2-40B4-BE49-F238E27FC236}">
                <a16:creationId xmlns:a16="http://schemas.microsoft.com/office/drawing/2014/main" id="{ECF5FC02-61ED-A249-9117-34C6DADBAD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45" y="3141803"/>
            <a:ext cx="2226510" cy="316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20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1">
            <a:extLst>
              <a:ext uri="{FF2B5EF4-FFF2-40B4-BE49-F238E27FC236}">
                <a16:creationId xmlns:a16="http://schemas.microsoft.com/office/drawing/2014/main" id="{74B78620-1C84-4543-A774-8C806DF272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25" y="3606800"/>
            <a:ext cx="2303463" cy="279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2">
            <a:extLst>
              <a:ext uri="{FF2B5EF4-FFF2-40B4-BE49-F238E27FC236}">
                <a16:creationId xmlns:a16="http://schemas.microsoft.com/office/drawing/2014/main" id="{B7424EC1-EED4-474C-8B3A-C1E052E23C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050" y="1790700"/>
            <a:ext cx="1260475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3">
            <a:extLst>
              <a:ext uri="{FF2B5EF4-FFF2-40B4-BE49-F238E27FC236}">
                <a16:creationId xmlns:a16="http://schemas.microsoft.com/office/drawing/2014/main" id="{A461B2D7-61D6-6741-AAE4-4DB5CF83D7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" y="1301750"/>
            <a:ext cx="1671638" cy="21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5">
            <a:extLst>
              <a:ext uri="{FF2B5EF4-FFF2-40B4-BE49-F238E27FC236}">
                <a16:creationId xmlns:a16="http://schemas.microsoft.com/office/drawing/2014/main" id="{8FF0E482-424B-0349-86AD-61AD486427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84831"/>
            <a:ext cx="2633662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6">
            <a:extLst>
              <a:ext uri="{FF2B5EF4-FFF2-40B4-BE49-F238E27FC236}">
                <a16:creationId xmlns:a16="http://schemas.microsoft.com/office/drawing/2014/main" id="{61C46B05-3E52-8C42-B725-6717890DE8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150" y="1301750"/>
            <a:ext cx="2443163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20">
            <a:extLst>
              <a:ext uri="{FF2B5EF4-FFF2-40B4-BE49-F238E27FC236}">
                <a16:creationId xmlns:a16="http://schemas.microsoft.com/office/drawing/2014/main" id="{2A8BFF3D-8ECA-0D4C-80D3-279759DA9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9425"/>
            <a:ext cx="8220075" cy="993775"/>
          </a:xfrm>
        </p:spPr>
        <p:txBody>
          <a:bodyPr/>
          <a:lstStyle/>
          <a:p>
            <a:pPr algn="r" rtl="1" eaLnBrk="1" hangingPunct="1"/>
            <a:r>
              <a:rPr lang="ar-SA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وَبَعْضُ العَائِلات تَكْفُل وَتَحْتَضِن أَطْفالًا لَهَا</a:t>
            </a:r>
            <a:endParaRPr lang="en-GB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group of people looking at a computer screen&#10;&#10;Description automatically generated with low confidence">
            <a:extLst>
              <a:ext uri="{FF2B5EF4-FFF2-40B4-BE49-F238E27FC236}">
                <a16:creationId xmlns:a16="http://schemas.microsoft.com/office/drawing/2014/main" id="{1A5F9A66-9E0F-D64C-9A9B-A3E0048F90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365" y="2885279"/>
            <a:ext cx="3268587" cy="1926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8">
            <a:extLst>
              <a:ext uri="{FF2B5EF4-FFF2-40B4-BE49-F238E27FC236}">
                <a16:creationId xmlns:a16="http://schemas.microsoft.com/office/drawing/2014/main" id="{83255FE7-69AA-5246-9687-44FCD669C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850" y="2424113"/>
            <a:ext cx="1025525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1">
            <a:extLst>
              <a:ext uri="{FF2B5EF4-FFF2-40B4-BE49-F238E27FC236}">
                <a16:creationId xmlns:a16="http://schemas.microsoft.com/office/drawing/2014/main" id="{64D80183-BCDA-F540-9F8F-C802C376D3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2605088"/>
            <a:ext cx="1181100" cy="356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2">
            <a:extLst>
              <a:ext uri="{FF2B5EF4-FFF2-40B4-BE49-F238E27FC236}">
                <a16:creationId xmlns:a16="http://schemas.microsoft.com/office/drawing/2014/main" id="{3A49A007-6C57-7B4E-A456-C60FB07F2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988" y="2235200"/>
            <a:ext cx="1163637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3">
            <a:extLst>
              <a:ext uri="{FF2B5EF4-FFF2-40B4-BE49-F238E27FC236}">
                <a16:creationId xmlns:a16="http://schemas.microsoft.com/office/drawing/2014/main" id="{3090D2AB-325B-CF41-9AA6-CC9690C35D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905125"/>
            <a:ext cx="874712" cy="314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>
            <a:extLst>
              <a:ext uri="{FF2B5EF4-FFF2-40B4-BE49-F238E27FC236}">
                <a16:creationId xmlns:a16="http://schemas.microsoft.com/office/drawing/2014/main" id="{82C62122-B378-3A4E-8943-BC29104B19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013" y="2424113"/>
            <a:ext cx="1255712" cy="341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7">
            <a:extLst>
              <a:ext uri="{FF2B5EF4-FFF2-40B4-BE49-F238E27FC236}">
                <a16:creationId xmlns:a16="http://schemas.microsoft.com/office/drawing/2014/main" id="{2F89ACEB-1F40-D544-BDBB-B4EFC8EB9A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088" y="3103563"/>
            <a:ext cx="839787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4">
            <a:extLst>
              <a:ext uri="{FF2B5EF4-FFF2-40B4-BE49-F238E27FC236}">
                <a16:creationId xmlns:a16="http://schemas.microsoft.com/office/drawing/2014/main" id="{A87B5F9E-6666-E346-BCDA-8CDAC01C5A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800" y="2424113"/>
            <a:ext cx="1185863" cy="366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20">
            <a:extLst>
              <a:ext uri="{FF2B5EF4-FFF2-40B4-BE49-F238E27FC236}">
                <a16:creationId xmlns:a16="http://schemas.microsoft.com/office/drawing/2014/main" id="{CE5A54D6-AD9C-1B40-A58F-E0E5BBC08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9425"/>
            <a:ext cx="8220075" cy="993775"/>
          </a:xfrm>
        </p:spPr>
        <p:txBody>
          <a:bodyPr/>
          <a:lstStyle/>
          <a:p>
            <a:pPr algn="r" rtl="1" eaLnBrk="1" hangingPunct="1"/>
            <a:r>
              <a:rPr lang="ar-SA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هَل تَعْرِفُون مَا المُشْتَرَك بَيْن كُل هَذِه العَائِلات؟</a:t>
            </a:r>
            <a:endParaRPr lang="en-GB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le 20">
            <a:extLst>
              <a:ext uri="{FF2B5EF4-FFF2-40B4-BE49-F238E27FC236}">
                <a16:creationId xmlns:a16="http://schemas.microsoft.com/office/drawing/2014/main" id="{2BA1D8E2-6F45-D747-BBBA-1093EC52B29E}"/>
              </a:ext>
            </a:extLst>
          </p:cNvPr>
          <p:cNvSpPr txBox="1">
            <a:spLocks/>
          </p:cNvSpPr>
          <p:nvPr/>
        </p:nvSpPr>
        <p:spPr bwMode="auto">
          <a:xfrm>
            <a:off x="457199" y="1165225"/>
            <a:ext cx="8220075" cy="993775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ctr" anchorCtr="1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1C1C1C"/>
                </a:solidFill>
                <a:latin typeface="Twinkl SemiBold" pitchFamily="2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9pPr>
          </a:lstStyle>
          <a:p>
            <a:pPr algn="ctr" rtl="1" eaLnBrk="1" hangingPunct="1"/>
            <a:r>
              <a:rPr lang="ar-SA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أَنَّها جَمِيعًا قَائِمة عَلَى الحُب وَالاهْتِمام وَالتَّرَابُط فِيما بَيْنَهَا</a:t>
            </a:r>
            <a:endParaRPr lang="en-GB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C2D07FF1-3EB1-4D9E-84F9-D2450425A22C}" vid="{819F8316-0E89-457C-B2A7-A168B6D0BF6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845</TotalTime>
  <Words>69</Words>
  <Application>Microsoft Macintosh PowerPoint</Application>
  <PresentationFormat>On-screen Show (4:3)</PresentationFormat>
  <Paragraphs>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Calibri</vt:lpstr>
      <vt:lpstr>Arial</vt:lpstr>
      <vt:lpstr>Twinkl SemiBold</vt:lpstr>
      <vt:lpstr>Twinkl</vt:lpstr>
      <vt:lpstr>Times New Roman</vt:lpstr>
      <vt:lpstr>Office Theme</vt:lpstr>
      <vt:lpstr>PowerPoint Presentation</vt:lpstr>
      <vt:lpstr>فِي بَعْضِ العَائِلات يَعْتَنِي كُل مِن الأُم والأَب بِأَطْفَالِهِمَا</vt:lpstr>
      <vt:lpstr>وَفِي بَعْضَ العَائِلات تَعْتَنِي الأُم وَحدها بِأَطْفَالِها</vt:lpstr>
      <vt:lpstr>وَفِي بَعْضَ العَائِلات يعْتَنِي الأَب وَحده بِأَطْفَالِه</vt:lpstr>
      <vt:lpstr>وَفِي بَعْضَ العَائِلات يَعْتَنِي الأَجْدَاد وَحدهم بِأَحفَادِهم</vt:lpstr>
      <vt:lpstr>وَبَعْضُ العَائِلات يَنْضَم لَهَا زَوْج أُمٍّ أَو زَوْج أَب</vt:lpstr>
      <vt:lpstr>وَبَعْضُ العَائِلات لَم تُرْزَق بِأَطْفَال أبدًا</vt:lpstr>
      <vt:lpstr>وَبَعْضُ العَائِلات تَكْفُل وَتَحْتَضِن أَطْفالًا لَهَا</vt:lpstr>
      <vt:lpstr>هَل تَعْرِفُون مَا المُشْتَرَك بَيْن كُل هَذِه العَائِلات؟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Laura Buckland</dc:creator>
  <cp:lastModifiedBy>Menna zean</cp:lastModifiedBy>
  <cp:revision>64</cp:revision>
  <dcterms:created xsi:type="dcterms:W3CDTF">2018-02-06T17:10:33Z</dcterms:created>
  <dcterms:modified xsi:type="dcterms:W3CDTF">2022-10-27T18:13:11Z</dcterms:modified>
</cp:coreProperties>
</file>